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Lærernote: Brug slide 1 som en kort fortællende start. Hold fokus på det lille spørgsmål i klassen: Vi skal ikke redde verden. Vi skal forstå, undersøge og bygge en enkel løsning.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Lærernote: Brug den sidste slide som fælles opsamling. Lad eleverne sige sætningen højt og skriv 3–5 elevsvar op på tavlen som afslutning.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Lærernote: Lad eleverne sætte egne ord på backup. Bind det til noget de kender: en reserve eller noget man har i gemmerne. Peg derefter frem mod, at klassen skal arbejde med den sidste del af kæden – at få frø i gang igen.
[Sources]
- Svalbard Global Seed Vault, Purpose, operations and organisation: safe, free and long-term storage of seed duplicates; stable storage at minus 18°C. https://www.seedvault.no/about/purpose-operations-and-organisation/
- Svalbard Global Seed Vault, The Facility: seed storage area cooled to minus 18°C. https://www.seedvault.no/about/the-facility/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Lærernote: Gør klart for eleverne, at de ikke skal huske svære ord først. De skal bare forstå to ideer: gemme frø og få frø til at spire. Brug gerne elevernes egne ord på tavlen.
[Sources]
- National Geographic Kids, All about Kew’s Millennium Seed Bank!: child-friendly explanation of seed banks and why seeds are saved for future use. https://www.natgeokids.com/nz/discover/science/nature/all-about-kews-millennium-seed-bank/
- Solberg et al. (2020), Long-Term Storage and Longevity of Orthodox Seeds: low humidity and low temperature extend longevity under genebank conditions. https://pmc.ncbi.nlm.nih.gov/articles/PMC7347988/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Lærernote: Vælg én eller to undersøgelser, der passer til jeres tid og materialer. Pointen er ikke at nå alt, men at eleverne oplever variabelkontrol og kan forklare, hvad de ændrede.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Lærernote: Hold modellen fast uge for uge. Når eleverne møder samme tre felter hver gang, bliver undersøgelsen mere overskuelig og mere natur/teknologisk.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Lærernote: Her er det oplagt at arbejde med tydelig observation over flere dage. Hvis I har kort tid, kan I supplere med billeder af frøenes udvikling dag for dag.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Lærernote: Hold opgaven lille. Eleverne skal ikke bygge store drivhuse, men en testbar model, som viser, at de kan bruge deres viden om spirring.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Lærernote: Læg vægt på én forbedring. Det er mere realistisk i 4. klasse og gør processen tydelig: først bygge, så teste, så ændre noget.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Lærernote: Brug gerne gallery walk i stedet for lange fremlæggelser. Det giver mere aktivitet og gør det lettere for eleverne at sammenligne løsninger.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7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406B4A"/>
          </a:solidFill>
          <a:ln w="12700">
            <a:solidFill>
              <a:srgbClr val="406B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73952"/>
            <a:ext cx="32918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A75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Frø for fremtiden</a:t>
            </a:r>
            <a:endParaRPr lang="en-US" sz="8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image" Target="../media/image-1-3.png"/><Relationship Id="rId4" Type="http://schemas.openxmlformats.org/officeDocument/2006/relationships/image" Target="../media/image-1-4.svg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svg"/><Relationship Id="rId3" Type="http://schemas.openxmlformats.org/officeDocument/2006/relationships/image" Target="../media/image-3-3.png"/><Relationship Id="rId4" Type="http://schemas.openxmlformats.org/officeDocument/2006/relationships/image" Target="../media/image-3-4.svg"/><Relationship Id="rId5" Type="http://schemas.openxmlformats.org/officeDocument/2006/relationships/image" Target="../media/image-3-5.png"/><Relationship Id="rId6" Type="http://schemas.openxmlformats.org/officeDocument/2006/relationships/image" Target="../media/image-3-6.svg"/><Relationship Id="rId7" Type="http://schemas.openxmlformats.org/officeDocument/2006/relationships/slideLayout" Target="../slideLayouts/slideLayout2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" y="960120"/>
            <a:ext cx="6400800" cy="2194560"/>
          </a:xfrm>
          <a:prstGeom prst="roundRect">
            <a:avLst>
              <a:gd name="adj" fmla="val 3333"/>
            </a:avLst>
          </a:prstGeom>
          <a:solidFill>
            <a:srgbClr val="406B4A"/>
          </a:solidFill>
          <a:ln w="12700">
            <a:solidFill>
              <a:srgbClr val="406B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68680" y="1170432"/>
            <a:ext cx="3383280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Frø for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fremtiden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868680" y="2267712"/>
            <a:ext cx="5212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EF6F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Hvordan kan man passe på frø i lang tid – og hjælpe dem godt i gang igen?</a:t>
            </a:r>
            <a:endParaRPr lang="en-US" sz="13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269480" y="1170432"/>
            <a:ext cx="914400" cy="914400"/>
          </a:xfrm>
          <a:prstGeom prst="rect">
            <a:avLst/>
          </a:prstGeom>
        </p:spPr>
      </p:pic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03920" y="1005840"/>
            <a:ext cx="2743200" cy="192024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777240" y="3749040"/>
            <a:ext cx="356616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8" name="Text 4"/>
          <p:cNvSpPr/>
          <p:nvPr/>
        </p:nvSpPr>
        <p:spPr>
          <a:xfrm>
            <a:off x="941832" y="3895344"/>
            <a:ext cx="323697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Først</a:t>
            </a:r>
            <a:endParaRPr lang="en-US" sz="1300" dirty="0"/>
          </a:p>
        </p:txBody>
      </p:sp>
      <p:sp>
        <p:nvSpPr>
          <p:cNvPr id="9" name="Text 5"/>
          <p:cNvSpPr/>
          <p:nvPr/>
        </p:nvSpPr>
        <p:spPr>
          <a:xfrm>
            <a:off x="941832" y="4169664"/>
            <a:ext cx="3236976" cy="88696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Vi læser om frøbanker og finder ud af, hvorfor mennesker gemmer frø.</a:t>
            </a:r>
            <a:endParaRPr lang="en-US" sz="1050" dirty="0"/>
          </a:p>
        </p:txBody>
      </p:sp>
      <p:sp>
        <p:nvSpPr>
          <p:cNvPr id="10" name="Shape 6"/>
          <p:cNvSpPr/>
          <p:nvPr/>
        </p:nvSpPr>
        <p:spPr>
          <a:xfrm>
            <a:off x="4434840" y="3749040"/>
            <a:ext cx="356616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11" name="Text 7"/>
          <p:cNvSpPr/>
          <p:nvPr/>
        </p:nvSpPr>
        <p:spPr>
          <a:xfrm>
            <a:off x="4599432" y="3895344"/>
            <a:ext cx="323697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Så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4599432" y="4169664"/>
            <a:ext cx="3236976" cy="88696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Vi undersøger, hvad frø har brug for for at spire.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8092440" y="3749040"/>
            <a:ext cx="329184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14" name="Text 10"/>
          <p:cNvSpPr/>
          <p:nvPr/>
        </p:nvSpPr>
        <p:spPr>
          <a:xfrm>
            <a:off x="8257032" y="3895344"/>
            <a:ext cx="296265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Til sidst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8257032" y="4169664"/>
            <a:ext cx="2962656" cy="88696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Vi bygger og tester et lille drivhus til spirring.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4151376" y="4434840"/>
            <a:ext cx="256032" cy="0"/>
          </a:xfrm>
          <a:prstGeom prst="line">
            <a:avLst/>
          </a:prstGeom>
          <a:noFill/>
          <a:ln w="12700">
            <a:solidFill>
              <a:srgbClr val="D6B65F"/>
            </a:solidFill>
            <a:prstDash val="solid"/>
            <a:headEnd type="none"/>
            <a:tailEnd type="triangle"/>
          </a:ln>
        </p:spPr>
      </p:sp>
      <p:sp>
        <p:nvSpPr>
          <p:cNvPr id="17" name="Shape 13"/>
          <p:cNvSpPr/>
          <p:nvPr/>
        </p:nvSpPr>
        <p:spPr>
          <a:xfrm>
            <a:off x="7790688" y="4434840"/>
            <a:ext cx="256032" cy="0"/>
          </a:xfrm>
          <a:prstGeom prst="line">
            <a:avLst/>
          </a:prstGeom>
          <a:noFill/>
          <a:ln w="12700">
            <a:solidFill>
              <a:srgbClr val="D6B65F"/>
            </a:solidFill>
            <a:prstDash val="solid"/>
            <a:headEnd type="none"/>
            <a:tailEnd type="triangle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75488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D8B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AFSLUTNING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48640" y="786384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06B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Nu ved vi, at …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868680" y="1600200"/>
            <a:ext cx="10469880" cy="3566160"/>
          </a:xfrm>
          <a:prstGeom prst="roundRect">
            <a:avLst>
              <a:gd name="adj" fmla="val 2051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188720" y="2148840"/>
            <a:ext cx="82296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43026"/>
                </a:solidFill>
              </a:rPr>
              <a:t>• frø kan gemmes længe, når de opbevares rigtigt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243026"/>
                </a:solidFill>
              </a:rPr>
              <a:t>• frø skal have de rigtige betingelser for at spire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243026"/>
                </a:solidFill>
              </a:rPr>
              <a:t>• undersøgelser hjælper os med at bygge bedre løsninger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243026"/>
                </a:solidFill>
              </a:rPr>
              <a:t>• et lille drivhus kan være en god model for spirring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88720" y="425196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06B4A"/>
                </a:solidFill>
              </a:rPr>
              <a:t>Det vigtigste vi har opdaget er …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75488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D8B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FORSTÅ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48640" y="786384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06B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Hvad er en frøbank?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640080" y="1325880"/>
            <a:ext cx="361188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04672" y="1472184"/>
            <a:ext cx="328269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Et sikkert sted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04672" y="1746504"/>
            <a:ext cx="3282696" cy="138988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 frøbank er et sted, hvor frø bliver gemt sikkert i lang tid.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297680" y="1325880"/>
            <a:ext cx="361188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462272" y="1472184"/>
            <a:ext cx="328269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 backup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462272" y="1746504"/>
            <a:ext cx="3282696" cy="138988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Frø bliver gemt, så planter ikke går tabt, hvis der sker noget med naturen eller dyrkningen.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7955280" y="1325880"/>
            <a:ext cx="361188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119872" y="1472184"/>
            <a:ext cx="328269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Et kendt eksempel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119872" y="1746504"/>
            <a:ext cx="3282696" cy="138988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På Svalbard bliver frø gemt i et fjeld. De ligger tørt, mørkt og meget koldt.</a:t>
            </a:r>
            <a:endParaRPr lang="en-US" sz="1050" dirty="0"/>
          </a:p>
        </p:txBody>
      </p:sp>
      <p:pic>
        <p:nvPicPr>
          <p:cNvPr id="1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68680" y="3840480"/>
            <a:ext cx="2560320" cy="18288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3840480" y="37947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06B4A"/>
                </a:solidFill>
              </a:rPr>
              <a:t>Husk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3840480" y="4069080"/>
            <a:ext cx="73152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74320" indent="-274320">
              <a:buSzPct val="100000"/>
              <a:buChar char="•"/>
            </a:pPr>
            <a:r>
              <a:rPr lang="en-US" sz="1125" dirty="0">
                <a:solidFill>
                  <a:srgbClr val="243026"/>
                </a:solidFill>
              </a:rPr>
              <a:t>Frø bliver ikke gemt for sjov. De bliver gemt, fordi de kan blive vigtige senere.</a:t>
            </a:r>
            <a:endParaRPr lang="en-US" sz="1125" dirty="0"/>
          </a:p>
          <a:p>
            <a:pPr marL="274320" indent="-274320">
              <a:buSzPct val="100000"/>
              <a:buChar char="•"/>
            </a:pPr>
            <a:r>
              <a:rPr lang="en-US" sz="1125" dirty="0">
                <a:solidFill>
                  <a:srgbClr val="243026"/>
                </a:solidFill>
              </a:rPr>
              <a:t>Når frø skal opbevares længe, hjælper kulde og tørre forhold.</a:t>
            </a:r>
            <a:endParaRPr lang="en-US" sz="1125" dirty="0"/>
          </a:p>
          <a:p>
            <a:pPr marL="274320" indent="-274320">
              <a:buSzPct val="100000"/>
              <a:buChar char="•"/>
            </a:pPr>
            <a:r>
              <a:rPr lang="en-US" sz="1125" dirty="0">
                <a:solidFill>
                  <a:srgbClr val="243026"/>
                </a:solidFill>
              </a:rPr>
              <a:t>Når frø skal bruges igen, skal de have et godt sted at begynde at spire.</a:t>
            </a:r>
            <a:endParaRPr lang="en-US" sz="11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75488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D8B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FORSTÅ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48640" y="786384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06B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Det vigtigste fra teksten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685800" y="1371600"/>
            <a:ext cx="5486400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50392" y="1517904"/>
            <a:ext cx="5157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Sådan passer man på frø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50392" y="1792224"/>
            <a:ext cx="5157216" cy="395020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frø opbevares koldt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frø opbevares tørt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frø opbevares sikkert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Det hjælper frøene med at holde længere.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355080" y="1371600"/>
            <a:ext cx="5166360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519672" y="1517904"/>
            <a:ext cx="483717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Når frø skal bruges igen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519672" y="1792224"/>
            <a:ext cx="4837176" cy="395020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mange frø har brug for vand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mange frø har brug for varme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frø skal kunne få luft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nogle frø har også brug for lys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Det er derfor, vi skal undersøge spirring og bygge et mini-drivhus.</a:t>
            </a:r>
            <a:endParaRPr lang="en-US" sz="1050" dirty="0"/>
          </a:p>
        </p:txBody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720840" y="4343400"/>
            <a:ext cx="475488" cy="566928"/>
          </a:xfrm>
          <a:prstGeom prst="rect">
            <a:avLst/>
          </a:prstGeom>
        </p:spPr>
      </p:pic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15200" y="4315968"/>
            <a:ext cx="566928" cy="566928"/>
          </a:xfrm>
          <a:prstGeom prst="rect">
            <a:avLst/>
          </a:prstGeom>
        </p:spPr>
      </p:pic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001000" y="4389120"/>
            <a:ext cx="438912" cy="43891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75488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D8B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UNDERSØGE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48640" y="786384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06B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Vi undersøger spirring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" y="1508760"/>
            <a:ext cx="3566160" cy="3474720"/>
          </a:xfrm>
          <a:prstGeom prst="roundRect">
            <a:avLst>
              <a:gd name="adj" fmla="val 2105"/>
            </a:avLst>
          </a:prstGeom>
          <a:solidFill>
            <a:srgbClr val="E8F1EA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96112" y="1655064"/>
            <a:ext cx="323697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Test 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96112" y="1929384"/>
            <a:ext cx="3236976" cy="294436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vand / ikke vand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Spørgsmål: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Hvad sker der, når frø ikke får vand?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389120" y="1508760"/>
            <a:ext cx="3566160" cy="3474720"/>
          </a:xfrm>
          <a:prstGeom prst="roundRect">
            <a:avLst>
              <a:gd name="adj" fmla="val 2105"/>
            </a:avLst>
          </a:prstGeom>
          <a:solidFill>
            <a:srgbClr val="E8F1EA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553712" y="1655064"/>
            <a:ext cx="323697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Test 2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53712" y="1929384"/>
            <a:ext cx="3236976" cy="294436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lyst / mørkt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Spørgsmål: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Hvad sker der, når frø står forskelligt?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8046720" y="1508760"/>
            <a:ext cx="3429000" cy="3474720"/>
          </a:xfrm>
          <a:prstGeom prst="roundRect">
            <a:avLst>
              <a:gd name="adj" fmla="val 2133"/>
            </a:avLst>
          </a:prstGeom>
          <a:solidFill>
            <a:srgbClr val="E8F1EA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11312" y="1655064"/>
            <a:ext cx="30998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Test 3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211312" y="1929384"/>
            <a:ext cx="3099816" cy="294436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varmere / køligere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Spørgsmål: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Hvilke forhold hjælper frø bedst i gang?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777240" y="53492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Vigtigt: I ændrer kun én ting ad gangen.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800600" y="525780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9080" indent="-259080">
              <a:buSzPct val="100000"/>
              <a:buChar char="•"/>
            </a:pPr>
            <a:r>
              <a:rPr lang="en-US" sz="1063" dirty="0">
                <a:solidFill>
                  <a:srgbClr val="243026"/>
                </a:solidFill>
              </a:rPr>
              <a:t>Så kan I bedre se, hvad der faktisk gjorde en forskel.</a:t>
            </a:r>
            <a:endParaRPr lang="en-US" sz="1063" dirty="0"/>
          </a:p>
          <a:p>
            <a:pPr marL="259080" indent="-259080">
              <a:buSzPct val="100000"/>
              <a:buChar char="•"/>
            </a:pPr>
            <a:r>
              <a:rPr lang="en-US" sz="1063" dirty="0">
                <a:solidFill>
                  <a:srgbClr val="243026"/>
                </a:solidFill>
              </a:rPr>
              <a:t>Det gør jeres undersøgelse mere fair og mere tydelig.</a:t>
            </a:r>
            <a:endParaRPr lang="en-US" sz="106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75488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D8B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UNDERSØGE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48640" y="786384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06B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Brug jeres undersøgelsesskema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868680" y="1828800"/>
            <a:ext cx="3429000" cy="2560320"/>
          </a:xfrm>
          <a:prstGeom prst="roundRect">
            <a:avLst>
              <a:gd name="adj" fmla="val 2857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033272" y="1975104"/>
            <a:ext cx="30998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Det ændrer vi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33272" y="2249424"/>
            <a:ext cx="3099816" cy="202996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Skriv den ene ting, I vil ændre.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Eksempel: vand / ikke vand.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389120" y="1828800"/>
            <a:ext cx="3429000" cy="2560320"/>
          </a:xfrm>
          <a:prstGeom prst="roundRect">
            <a:avLst>
              <a:gd name="adj" fmla="val 2857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553712" y="1975104"/>
            <a:ext cx="30998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Det tror vi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53712" y="2249424"/>
            <a:ext cx="3099816" cy="202996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Skriv jeres bedste gæt, før I går i gang.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7909560" y="1828800"/>
            <a:ext cx="3429000" cy="2560320"/>
          </a:xfrm>
          <a:prstGeom prst="roundRect">
            <a:avLst>
              <a:gd name="adj" fmla="val 2857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074152" y="1975104"/>
            <a:ext cx="30998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Det skete der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074152" y="2249424"/>
            <a:ext cx="3099816" cy="202996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Skriv eller tegn, hvad I så bagefter.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914400" y="4892040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</a:rPr>
              <a:t>Mini-evaluering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14400" y="5166360"/>
            <a:ext cx="1033272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9080" indent="-259080">
              <a:buSzPct val="100000"/>
              <a:buChar char="•"/>
            </a:pPr>
            <a:r>
              <a:rPr lang="en-US" sz="1063" dirty="0">
                <a:solidFill>
                  <a:srgbClr val="243026"/>
                </a:solidFill>
              </a:rPr>
              <a:t>Nu ved vi, at …</a:t>
            </a:r>
            <a:endParaRPr lang="en-US" sz="1063" dirty="0"/>
          </a:p>
          <a:p>
            <a:pPr marL="259080" indent="-259080">
              <a:buSzPct val="100000"/>
              <a:buChar char="•"/>
            </a:pPr>
            <a:r>
              <a:rPr lang="en-US" sz="1063" dirty="0">
                <a:solidFill>
                  <a:srgbClr val="243026"/>
                </a:solidFill>
              </a:rPr>
              <a:t>Det vigtigste vi har opdaget er …</a:t>
            </a:r>
            <a:endParaRPr lang="en-US" sz="106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75488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D8B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UNDERSØGE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48640" y="786384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06B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Forsøg: vand eller ikke vand?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" y="1600200"/>
            <a:ext cx="3200400" cy="310896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96112" y="1746504"/>
            <a:ext cx="2871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Det skal I gøre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96112" y="2020824"/>
            <a:ext cx="2871216" cy="257860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Læg frø i to ens beholdere.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Giv kun vand til den ene.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 på frøene hver dag.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069080" y="1600200"/>
            <a:ext cx="3200400" cy="310896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233672" y="1746504"/>
            <a:ext cx="2871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Det skal I lægge mærke til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233672" y="2020824"/>
            <a:ext cx="2871216" cy="257860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Kommer der en spire?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Ser frøet større ud?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Er der for meget vand?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7406640" y="1600200"/>
            <a:ext cx="3794760" cy="310896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7571232" y="1746504"/>
            <a:ext cx="346557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Tal sammen om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571232" y="2020824"/>
            <a:ext cx="3465576" cy="257860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Hvorfor er vand vigtigt?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Kan for meget vand også blive et problem?</a:t>
            </a:r>
            <a:endParaRPr lang="en-US" sz="1050" dirty="0"/>
          </a:p>
        </p:txBody>
      </p:sp>
      <p:pic>
        <p:nvPicPr>
          <p:cNvPr id="1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966960" y="4892040"/>
            <a:ext cx="384048" cy="475488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777240" y="5257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8B70"/>
                </a:solidFill>
              </a:rPr>
              <a:t>Husk: Brug det ark, læreren har delt ud.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75488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D8B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SKABE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48640" y="786384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06B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Nu skal I bygge et mini-drivhus</a:t>
            </a:r>
            <a:endParaRPr lang="en-US" sz="24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092440" y="1417320"/>
            <a:ext cx="2926080" cy="201168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731520" y="1463040"/>
            <a:ext cx="3383280" cy="3474720"/>
          </a:xfrm>
          <a:prstGeom prst="roundRect">
            <a:avLst>
              <a:gd name="adj" fmla="val 2162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896112" y="1609344"/>
            <a:ext cx="305409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Jeres drivhus skal …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896112" y="1883664"/>
            <a:ext cx="3054096" cy="294436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holde på lidt fugt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slippe lys ind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passe til frøene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kunne åbnes og testes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4297680" y="1463040"/>
            <a:ext cx="3383280" cy="3474720"/>
          </a:xfrm>
          <a:prstGeom prst="roundRect">
            <a:avLst>
              <a:gd name="adj" fmla="val 2162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4462272" y="1609344"/>
            <a:ext cx="305409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 kan bruge …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462272" y="1883664"/>
            <a:ext cx="3054096" cy="294436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gennemsigtige bakker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plastflasker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tape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pinde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vat eller jord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777240" y="5257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</a:rPr>
              <a:t>Byg enkelt. Test først. Pynt bagefter.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75488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D8B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SKABE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48640" y="786384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06B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Test og forbedr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77240" y="1554480"/>
            <a:ext cx="3337560" cy="3566160"/>
          </a:xfrm>
          <a:prstGeom prst="roundRect">
            <a:avLst>
              <a:gd name="adj" fmla="val 2192"/>
            </a:avLst>
          </a:prstGeom>
          <a:solidFill>
            <a:srgbClr val="E8F1EA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41832" y="1700784"/>
            <a:ext cx="300837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Når I tester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41832" y="1975104"/>
            <a:ext cx="3008376" cy="303580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 efter: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dug på indersiden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lys inde i drivhuset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om jorden eller vattet er for tørt eller for vådt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389120" y="1554480"/>
            <a:ext cx="3337560" cy="3566160"/>
          </a:xfrm>
          <a:prstGeom prst="roundRect">
            <a:avLst>
              <a:gd name="adj" fmla="val 2192"/>
            </a:avLst>
          </a:prstGeom>
          <a:solidFill>
            <a:srgbClr val="E8F1EA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553712" y="1700784"/>
            <a:ext cx="300837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Spørg jer selv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53712" y="1975104"/>
            <a:ext cx="3008376" cy="303580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Spirrer frøene?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Hvad virker allerede?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Hvad virker ikke endnu?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8001000" y="1554480"/>
            <a:ext cx="3337560" cy="3566160"/>
          </a:xfrm>
          <a:prstGeom prst="roundRect">
            <a:avLst>
              <a:gd name="adj" fmla="val 2192"/>
            </a:avLst>
          </a:prstGeom>
          <a:solidFill>
            <a:srgbClr val="E8F1EA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165592" y="1700784"/>
            <a:ext cx="300837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Forbedr én ting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165592" y="1975104"/>
            <a:ext cx="3008376" cy="303580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Eksempler: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mere luft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mindre vand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bedre lys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bedre plads til frøene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75488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D8B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PRÆSENTERE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48640" y="786384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06B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Vis jeres løsning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822960" y="1600200"/>
            <a:ext cx="3291840" cy="3383280"/>
          </a:xfrm>
          <a:prstGeom prst="roundRect">
            <a:avLst>
              <a:gd name="adj" fmla="val 2222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87552" y="1746504"/>
            <a:ext cx="296265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Fortæl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87552" y="2020824"/>
            <a:ext cx="2962656" cy="285292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hvad en frøbank er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hvad frø har brug for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hvorfor jeres drivhus kan hjælpe frø i gang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434840" y="1600200"/>
            <a:ext cx="3291840" cy="3383280"/>
          </a:xfrm>
          <a:prstGeom prst="roundRect">
            <a:avLst>
              <a:gd name="adj" fmla="val 2222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599432" y="1746504"/>
            <a:ext cx="296265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Vis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99432" y="2020824"/>
            <a:ext cx="2962656" cy="285292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jeres undersøgelser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jeres drivhus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den ene forbedring, I lavede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8046720" y="1600200"/>
            <a:ext cx="3291840" cy="3383280"/>
          </a:xfrm>
          <a:prstGeom prst="roundRect">
            <a:avLst>
              <a:gd name="adj" fmla="val 2222"/>
            </a:avLst>
          </a:prstGeom>
          <a:solidFill>
            <a:srgbClr val="FFFFFF"/>
          </a:solidFill>
          <a:ln w="12700">
            <a:solidFill>
              <a:srgbClr val="C8D5C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11312" y="1746504"/>
            <a:ext cx="296265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6B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Lyt efter hos andre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211312" y="2020824"/>
            <a:ext cx="2962656" cy="285292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Hvilken idé var smart?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Hvad ville I selv låne?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430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Hvilket drivhus ser ud til at virke godt?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Frø for fremtiden</dc:title>
  <dc:subject>Frøbankforløb</dc:subject>
  <dc:creator>OpenAI</dc:creator>
  <cp:lastModifiedBy>OpenAI</cp:lastModifiedBy>
  <cp:revision>1</cp:revision>
  <dcterms:created xsi:type="dcterms:W3CDTF">2026-03-14T07:58:26Z</dcterms:created>
  <dcterms:modified xsi:type="dcterms:W3CDTF">2026-03-14T07:58:26Z</dcterms:modified>
</cp:coreProperties>
</file>